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yramids of Giza silhouetted against an orange sunset"/>
          <p:cNvSpPr/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a pyramid in Giza"/>
          <p:cNvSpPr/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phinx in front of the pyramids of Giza with a clear blue sky in the background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“Type a quote here.”"/>
          <p:cNvSpPr txBox="1"/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2" name="–Johnny Appleseed"/>
          <p:cNvSpPr txBox="1"/>
          <p:nvPr>
            <p:ph type="body" sz="quarter" idx="22"/>
          </p:nvPr>
        </p:nvSpPr>
        <p:spPr>
          <a:xfrm>
            <a:off x="2374900" y="8953500"/>
            <a:ext cx="19621500" cy="850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yramids of Giza silhouetted against an orange sunset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artial view of a ceiling with wood paneling"/>
          <p:cNvSpPr/>
          <p:nvPr>
            <p:ph type="pic" idx="21"/>
          </p:nvPr>
        </p:nvSpPr>
        <p:spPr>
          <a:xfrm>
            <a:off x="9588500" y="-482600"/>
            <a:ext cx="21513800" cy="14300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Subtitl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37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 anchor="t"/>
          <a:lstStyle>
            <a:lvl1pPr defTabSz="2438400">
              <a:lnSpc>
                <a:spcPct val="90000"/>
              </a:lnSpc>
              <a:defRPr spc="-1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38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 anchor="t"/>
          <a:lstStyle>
            <a:lvl1pPr marL="4572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9144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47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 anchor="t"/>
          <a:lstStyle>
            <a:lvl1pPr defTabSz="2438400">
              <a:lnSpc>
                <a:spcPct val="90000"/>
              </a:lnSpc>
              <a:defRPr spc="-1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48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anchor="t"/>
          <a:lstStyle>
            <a:lvl1pPr marL="4572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9144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anchor="t"/>
          <a:lstStyle>
            <a:lvl1pPr marL="4572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9144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indent="-457200" defTabSz="355600">
              <a:spcBef>
                <a:spcPts val="4700"/>
              </a:spcBef>
              <a:buSzPct val="100000"/>
              <a:buChar char="•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rved, white arches on a gray reflective floor"/>
          <p:cNvSpPr/>
          <p:nvPr>
            <p:ph type="pic" idx="21"/>
          </p:nvPr>
        </p:nvSpPr>
        <p:spPr>
          <a:xfrm>
            <a:off x="-76200" y="-558800"/>
            <a:ext cx="24574500" cy="148395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0"/>
              </a:spcBef>
              <a:buSzTx/>
              <a:buNone/>
              <a:defRPr sz="3300">
                <a:solidFill>
                  <a:srgbClr val="53585F"/>
                </a:solidFill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7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4572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9144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13716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18288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4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lnSpc>
                <a:spcPct val="90000"/>
              </a:lnSpc>
              <a:defRPr spc="-119" sz="120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yramids of Giza silhouetted against an orange sunset"/>
          <p:cNvSpPr/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yramids of Giza silhouetted against an orange sunset"/>
          <p:cNvSpPr/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yramids of Giza silhouetted against an orange sunset"/>
          <p:cNvSpPr/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Relationship Id="rId3" Type="http://schemas.openxmlformats.org/officeDocument/2006/relationships/slide" Target="slide11.xml"/><Relationship Id="rId4" Type="http://schemas.openxmlformats.org/officeDocument/2006/relationships/slide" Target="slide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Relationship Id="rId3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eg"/><Relationship Id="rId3" Type="http://schemas.openxmlformats.org/officeDocument/2006/relationships/slide" Target="slide15.xml"/><Relationship Id="rId4" Type="http://schemas.openxmlformats.org/officeDocument/2006/relationships/slide" Target="slide16.xml"/><Relationship Id="rId5" Type="http://schemas.openxmlformats.org/officeDocument/2006/relationships/slide" Target="slide17.xml"/><Relationship Id="rId6" Type="http://schemas.openxmlformats.org/officeDocument/2006/relationships/slide" Target="slide18.xml"/><Relationship Id="rId7" Type="http://schemas.openxmlformats.org/officeDocument/2006/relationships/slide" Target="slide2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slide" Target="slide1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eg"/><Relationship Id="rId3" Type="http://schemas.openxmlformats.org/officeDocument/2006/relationships/slide" Target="slide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" Target="slide14.xml"/><Relationship Id="rId3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" Target="slide14.xml"/><Relationship Id="rId3" Type="http://schemas.openxmlformats.org/officeDocument/2006/relationships/image" Target="../media/image20.jpeg"/><Relationship Id="rId4" Type="http://schemas.openxmlformats.org/officeDocument/2006/relationships/image" Target="../media/image11.png"/><Relationship Id="rId5" Type="http://schemas.openxmlformats.org/officeDocument/2006/relationships/slide" Target="slide2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8.xml"/><Relationship Id="rId3" Type="http://schemas.openxmlformats.org/officeDocument/2006/relationships/slide" Target="slide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slide" Target="slide9.xml"/><Relationship Id="rId4" Type="http://schemas.openxmlformats.org/officeDocument/2006/relationships/slide" Target="slide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Relationship Id="rId3" Type="http://schemas.openxmlformats.org/officeDocument/2006/relationships/slide" Target="slide11.xml"/><Relationship Id="rId4" Type="http://schemas.openxmlformats.org/officeDocument/2006/relationships/slide" Target="slide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urved, white arches on a gray reflective floor" descr="Curved, white arches on a gray reflective floor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0" t="3765" r="465" b="3805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sp>
        <p:nvSpPr>
          <p:cNvPr id="185" name="The Adventure"/>
          <p:cNvSpPr txBox="1"/>
          <p:nvPr>
            <p:ph type="body" sz="quarter" idx="1"/>
          </p:nvPr>
        </p:nvSpPr>
        <p:spPr>
          <a:xfrm>
            <a:off x="1206500" y="8763000"/>
            <a:ext cx="21971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The Adventure</a:t>
            </a:r>
          </a:p>
        </p:txBody>
      </p:sp>
      <p:sp>
        <p:nvSpPr>
          <p:cNvPr id="186" name="Dungeon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88036">
              <a:defRPr spc="-97" sz="9720"/>
            </a:pPr>
            <a:r>
              <a:t>Dungeons </a:t>
            </a:r>
          </a:p>
          <a:p>
            <a:pPr defTabSz="288036">
              <a:defRPr spc="-97" sz="9720"/>
            </a:pPr>
            <a:r>
              <a:t>&amp; </a:t>
            </a:r>
          </a:p>
          <a:p>
            <a:pPr defTabSz="288036">
              <a:defRPr spc="-97" sz="9720"/>
            </a:pPr>
            <a:r>
              <a:t>Dragons</a:t>
            </a:r>
          </a:p>
        </p:txBody>
      </p:sp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12822" y="404374"/>
            <a:ext cx="7814606" cy="10567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2fe6f73efaea-RE_KForesto-3461-1920x1280.jpg" descr="2fe6f73efaea-RE_KForesto-3461-1920x12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8503" y="46070"/>
            <a:ext cx="17283320" cy="1152221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Keep Going Forward?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276018" y="11953572"/>
            <a:ext cx="508152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Keep Going Forward?</a:t>
            </a:r>
          </a:p>
        </p:txBody>
      </p:sp>
      <p:sp>
        <p:nvSpPr>
          <p:cNvPr id="228" name="Go back and investigate that sound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940947" y="11953572"/>
            <a:ext cx="839876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Go back and investigate that 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8438" y="4113801"/>
            <a:ext cx="2387601" cy="340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6909" y="5666442"/>
            <a:ext cx="2387601" cy="340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125" y="4515920"/>
            <a:ext cx="2387601" cy="340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5465" y="2124906"/>
            <a:ext cx="2387601" cy="34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RCS!! They’re blocking your escape!"/>
          <p:cNvSpPr txBox="1"/>
          <p:nvPr/>
        </p:nvSpPr>
        <p:spPr>
          <a:xfrm>
            <a:off x="11663426" y="6473189"/>
            <a:ext cx="875538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ORCS!! They’re blocking your escape!</a:t>
            </a:r>
          </a:p>
        </p:txBody>
      </p:sp>
      <p:sp>
        <p:nvSpPr>
          <p:cNvPr id="235" name="Success!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799533" y="11014895"/>
            <a:ext cx="271849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Success!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forest-photography.jpg" descr="forest-photograph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3162" y="121590"/>
            <a:ext cx="17547709" cy="11710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6904" y="6568416"/>
            <a:ext cx="2425701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oblins!"/>
          <p:cNvSpPr txBox="1"/>
          <p:nvPr/>
        </p:nvSpPr>
        <p:spPr>
          <a:xfrm>
            <a:off x="11459763" y="11972087"/>
            <a:ext cx="200710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Goblins!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1980" y="2622103"/>
            <a:ext cx="11721609" cy="780019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You see the castle!!"/>
          <p:cNvSpPr txBox="1"/>
          <p:nvPr/>
        </p:nvSpPr>
        <p:spPr>
          <a:xfrm>
            <a:off x="9913873" y="11324069"/>
            <a:ext cx="455625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You see the castle!!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cchalon1.jpg" descr="cchalon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9557" y="381653"/>
            <a:ext cx="15931955" cy="1338284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Library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6442250" y="1659340"/>
            <a:ext cx="1969292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Library</a:t>
            </a:r>
          </a:p>
        </p:txBody>
      </p:sp>
      <p:sp>
        <p:nvSpPr>
          <p:cNvPr id="246" name="Dining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643709" y="1659340"/>
            <a:ext cx="159054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Dining</a:t>
            </a:r>
          </a:p>
        </p:txBody>
      </p:sp>
      <p:sp>
        <p:nvSpPr>
          <p:cNvPr id="247" name="Bedroom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6308026" y="10102091"/>
            <a:ext cx="223774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Bedroom</a:t>
            </a:r>
          </a:p>
        </p:txBody>
      </p:sp>
      <p:sp>
        <p:nvSpPr>
          <p:cNvPr id="248" name="Tower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84501" y="10564961"/>
            <a:ext cx="149555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Tower</a:t>
            </a:r>
          </a:p>
        </p:txBody>
      </p:sp>
      <p:sp>
        <p:nvSpPr>
          <p:cNvPr id="249" name="Exit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502839" y="11379613"/>
            <a:ext cx="94538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Exit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a13692ea21062e0018f0ad7b78a2eacd.jpg" descr="a13692ea21062e0018f0ad7b78a2eac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7360" y="1105959"/>
            <a:ext cx="14289280" cy="1150408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Back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0529415" y="11876909"/>
            <a:ext cx="12557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medieval-tavern-filled-people-dining-long-wooden-table-food-drinks-served-plates-glasses-candles-create-warm-353048268.jpg.jpeg" descr="medieval-tavern-filled-people-dining-long-wooden-table-food-drinks-served-plates-glasses-candles-create-warm-353048268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5944" y="2692416"/>
            <a:ext cx="14584099" cy="833116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Back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0529415" y="11876909"/>
            <a:ext cx="12557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Back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0529415" y="11876909"/>
            <a:ext cx="12557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Back</a:t>
            </a:r>
          </a:p>
        </p:txBody>
      </p:sp>
      <p:pic>
        <p:nvPicPr>
          <p:cNvPr id="258" name="7d4e66d0-ab3a-424a-a75b-276c2ed33b0e.jpg" descr="7d4e66d0-ab3a-424a-a75b-276c2ed33b0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1706" y="915658"/>
            <a:ext cx="16256001" cy="1083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ack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0529415" y="11876909"/>
            <a:ext cx="12557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Back</a:t>
            </a:r>
          </a:p>
        </p:txBody>
      </p:sp>
      <p:pic>
        <p:nvPicPr>
          <p:cNvPr id="261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7259" y="1582418"/>
            <a:ext cx="15795271" cy="9720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reenshot 2025-02-04 at 10.28.44 PM.png" descr="Screenshot 2025-02-04 at 10.28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6999" y="3078665"/>
            <a:ext cx="18215791" cy="8300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Red Door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5109184" y="11876909"/>
            <a:ext cx="225806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Red Door</a:t>
            </a:r>
          </a:p>
        </p:txBody>
      </p:sp>
      <p:sp>
        <p:nvSpPr>
          <p:cNvPr id="264" name="Blue Door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5847772" y="11876909"/>
            <a:ext cx="23606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Blue Door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keletal-system-human-skeleton-w.png" descr="skeletal-system-human-skeleton-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2047" y="1587500"/>
            <a:ext cx="4445001" cy="1054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3d-door-red-closed-600nw-272420129.jpg.jpeg" descr="3d-door-red-closed-600nw-272420129.jp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1733" y="754774"/>
            <a:ext cx="9245628" cy="11557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nd-character-sheet.jpeg" descr="dnd-character-sheet.jpeg"/>
          <p:cNvPicPr>
            <a:picLocks noChangeAspect="1"/>
          </p:cNvPicPr>
          <p:nvPr/>
        </p:nvPicPr>
        <p:blipFill>
          <a:blip r:embed="rId2">
            <a:extLst/>
          </a:blip>
          <a:srcRect l="403" t="0" r="0" b="0"/>
          <a:stretch>
            <a:fillRect/>
          </a:stretch>
        </p:blipFill>
        <p:spPr>
          <a:xfrm>
            <a:off x="2114261" y="-126604"/>
            <a:ext cx="10475028" cy="1366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shot 2026-01-28 at 11.01.03 AM.png" descr="Screenshot 2026-01-28 at 11.01.0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12840" y="1905488"/>
            <a:ext cx="3695701" cy="370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4688" y="6192030"/>
            <a:ext cx="4536680" cy="3374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bright-blue-front-door-f58474c0-e2b142190de24bc1bb111abaf1726701.jpg" descr="bright-blue-front-door-f58474c0-e2b142190de24bc1bb111abaf1726701.jpg"/>
          <p:cNvPicPr>
            <a:picLocks noChangeAspect="1"/>
          </p:cNvPicPr>
          <p:nvPr/>
        </p:nvPicPr>
        <p:blipFill>
          <a:blip r:embed="rId3">
            <a:extLst/>
          </a:blip>
          <a:srcRect l="26678" t="25027" r="25232" b="0"/>
          <a:stretch>
            <a:fillRect/>
          </a:stretch>
        </p:blipFill>
        <p:spPr>
          <a:xfrm>
            <a:off x="9604688" y="2346824"/>
            <a:ext cx="4536586" cy="1028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llanon.jpeg" descr="Allano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505" y="1645373"/>
            <a:ext cx="7162801" cy="1004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 Druid’s Prize Vault!"/>
          <p:cNvSpPr txBox="1"/>
          <p:nvPr/>
        </p:nvSpPr>
        <p:spPr>
          <a:xfrm>
            <a:off x="1535826" y="1659340"/>
            <a:ext cx="531368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The Druid’s Prize Vault!</a:t>
            </a:r>
          </a:p>
        </p:txBody>
      </p:sp>
      <p:pic>
        <p:nvPicPr>
          <p:cNvPr id="275" name="1.jpeg" descr="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3390" y="751715"/>
            <a:ext cx="9753601" cy="130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6683" y="332116"/>
            <a:ext cx="6520424" cy="921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02841" y="10289575"/>
            <a:ext cx="3403601" cy="23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BonshawHillsTrail-1.jpg" descr="BonshawHillsTrail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0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dnd-character-sheet.jpeg" descr="dnd-character-sheet.jpeg"/>
          <p:cNvPicPr>
            <a:picLocks noChangeAspect="1"/>
          </p:cNvPicPr>
          <p:nvPr/>
        </p:nvPicPr>
        <p:blipFill>
          <a:blip r:embed="rId2">
            <a:extLst/>
          </a:blip>
          <a:srcRect l="403" t="0" r="0" b="0"/>
          <a:stretch>
            <a:fillRect/>
          </a:stretch>
        </p:blipFill>
        <p:spPr>
          <a:xfrm>
            <a:off x="643524" y="23812"/>
            <a:ext cx="10475029" cy="1366821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How to build a character……"/>
          <p:cNvSpPr txBox="1"/>
          <p:nvPr/>
        </p:nvSpPr>
        <p:spPr>
          <a:xfrm>
            <a:off x="12618587" y="368299"/>
            <a:ext cx="10216035" cy="129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to build a character…</a:t>
            </a:r>
          </a:p>
          <a:p>
            <a:pPr/>
            <a:r>
              <a:t>Race: </a:t>
            </a:r>
          </a:p>
          <a:p>
            <a:pPr/>
            <a:r>
              <a:t>Class: </a:t>
            </a:r>
          </a:p>
          <a:p>
            <a:pPr/>
            <a:r>
              <a:t>Alignment: </a:t>
            </a:r>
          </a:p>
          <a:p>
            <a:pPr/>
            <a:r>
              <a:t>NAME:</a:t>
            </a:r>
          </a:p>
          <a:p>
            <a:pPr/>
            <a:r>
              <a:t>Strength; Dexterity; Constitution</a:t>
            </a:r>
            <a:br/>
            <a:r>
              <a:t>Intelligence; Wisdom; Charisma. /18</a:t>
            </a:r>
          </a:p>
          <a:p>
            <a:pPr/>
            <a:r>
              <a:t>Armour Class:</a:t>
            </a:r>
          </a:p>
          <a:p>
            <a:pPr/>
            <a:r>
              <a:t>Hit Points:  </a:t>
            </a:r>
          </a:p>
        </p:txBody>
      </p:sp>
      <p:pic>
        <p:nvPicPr>
          <p:cNvPr id="194" name="g84g5hV8M5eYU-LWUMPRQxWAD8KzuMjbXVlXZ822-q4.jpg.jpeg" descr="g84g5hV8M5eYU-LWUMPRQxWAD8KzuMjbXVlXZ822-q4.jp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402" y="358116"/>
            <a:ext cx="10366679" cy="562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8jj93ilodsqy.jpg.jpeg" descr="8jj93ilodsqy.jpg.jpeg"/>
          <p:cNvPicPr>
            <a:picLocks noChangeAspect="1"/>
          </p:cNvPicPr>
          <p:nvPr/>
        </p:nvPicPr>
        <p:blipFill>
          <a:blip r:embed="rId4">
            <a:extLst/>
          </a:blip>
          <a:srcRect l="0" t="0" r="14423" b="0"/>
          <a:stretch>
            <a:fillRect/>
          </a:stretch>
        </p:blipFill>
        <p:spPr>
          <a:xfrm>
            <a:off x="275490" y="357093"/>
            <a:ext cx="10549383" cy="5629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lignment-chart.jpeg" descr="Alignment-chart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93" y="4529424"/>
            <a:ext cx="11430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creenshot 2026-01-28 at 10.38.08 AM.png" descr="Screenshot 2026-01-28 at 10.38.08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379" y="5273661"/>
            <a:ext cx="16705981" cy="206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creenshot 2026-01-28 at 10.39.21 AM.png" descr="Screenshot 2026-01-28 at 10.39.21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8984" y="46847"/>
            <a:ext cx="10682347" cy="507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shot 2026-01-28 at 10.51.49 AM.png" descr="Screenshot 2026-01-28 at 10.51.49 A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62438" y="7169622"/>
            <a:ext cx="8437292" cy="6558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25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10" presetID="1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9"/>
      <p:bldP build="whole" bldLvl="1" animBg="1" rev="0" advAuto="0" spid="195" grpId="3"/>
      <p:bldP build="whole" bldLvl="1" animBg="1" rev="0" advAuto="0" spid="195" grpId="4"/>
      <p:bldP build="whole" bldLvl="1" animBg="1" rev="0" advAuto="0" spid="196" grpId="6"/>
      <p:bldP build="whole" bldLvl="1" animBg="1" rev="0" advAuto="0" spid="198" grpId="7"/>
      <p:bldP build="whole" bldLvl="1" animBg="1" rev="0" advAuto="0" spid="196" grpId="5"/>
      <p:bldP build="whole" bldLvl="1" animBg="1" rev="0" advAuto="0" spid="194" grpId="1"/>
      <p:bldP build="whole" bldLvl="1" animBg="1" rev="0" advAuto="0" spid="194" grpId="2"/>
      <p:bldP build="whole" bldLvl="1" animBg="1" rev="0" advAuto="0" spid="197" grpId="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he Eye of the Pyramid"/>
          <p:cNvSpPr txBox="1"/>
          <p:nvPr/>
        </p:nvSpPr>
        <p:spPr>
          <a:xfrm>
            <a:off x="8849175" y="1214984"/>
            <a:ext cx="540867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The Eye of the Pyramid</a:t>
            </a:r>
          </a:p>
        </p:txBody>
      </p:sp>
      <p:pic>
        <p:nvPicPr>
          <p:cNvPr id="202" name="The-Witchlight-Carnival.avif" descr="The-Witchlight-Carnival.av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2413000"/>
            <a:ext cx="17780000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You are at the annual Riverlands Fair. When you hear a voice call out…"/>
          <p:cNvSpPr txBox="1"/>
          <p:nvPr/>
        </p:nvSpPr>
        <p:spPr>
          <a:xfrm>
            <a:off x="4090870" y="11731394"/>
            <a:ext cx="1624076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You are at the annual Riverlands Fair. When you hear a voice call out…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Allanon.jpeg" descr="Allano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505" y="1645373"/>
            <a:ext cx="7162801" cy="10045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I have needs of brave adventurers.…"/>
          <p:cNvSpPr txBox="1"/>
          <p:nvPr/>
        </p:nvSpPr>
        <p:spPr>
          <a:xfrm>
            <a:off x="11663426" y="4866640"/>
            <a:ext cx="9679941" cy="398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I have needs of brave adventurers.</a:t>
            </a:r>
          </a:p>
          <a:p>
            <a: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The quest: go to Castle Datranto</a:t>
            </a:r>
          </a:p>
          <a:p>
            <a: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There is a green emerald that I need for </a:t>
            </a:r>
            <a:br/>
            <a:r>
              <a:t>a spell… There is of course some danger…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etting to the castl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pc="-95" sz="9500"/>
            </a:lvl1pPr>
          </a:lstStyle>
          <a:p>
            <a:pPr/>
            <a:r>
              <a:t>Getting to the castle…</a:t>
            </a:r>
          </a:p>
        </p:txBody>
      </p:sp>
      <p:sp>
        <p:nvSpPr>
          <p:cNvPr id="209" name="Via the trail…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1681940" y="4140324"/>
            <a:ext cx="307441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Via the trail…</a:t>
            </a:r>
          </a:p>
        </p:txBody>
      </p:sp>
      <p:sp>
        <p:nvSpPr>
          <p:cNvPr id="210" name="Via the river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1663426" y="6473189"/>
            <a:ext cx="317500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Via the river…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rtial view of a ceiling with wood paneling" descr="Partial view of a ceiling with wood panel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7229" t="0" r="17229" b="0"/>
          <a:stretch>
            <a:fillRect/>
          </a:stretch>
        </p:blipFill>
        <p:spPr>
          <a:xfrm>
            <a:off x="12382500" y="0"/>
            <a:ext cx="12001500" cy="13716000"/>
          </a:xfrm>
          <a:prstGeom prst="rect">
            <a:avLst/>
          </a:prstGeom>
        </p:spPr>
      </p:pic>
      <p:sp>
        <p:nvSpPr>
          <p:cNvPr id="213" name="The Riv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pc="-95" sz="9500"/>
            </a:lvl1pPr>
          </a:lstStyle>
          <a:p>
            <a:pPr/>
            <a:r>
              <a:t>The River</a:t>
            </a:r>
          </a:p>
        </p:txBody>
      </p:sp>
      <p:sp>
        <p:nvSpPr>
          <p:cNvPr id="214" name="Roll your dexterit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Roll your dexterity…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rtial view of a ceiling with wood paneling" descr="Partial view of a ceiling with wood paneli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8602" t="0" r="28602" b="0"/>
          <a:stretch>
            <a:fillRect/>
          </a:stretch>
        </p:blipFill>
        <p:spPr>
          <a:xfrm>
            <a:off x="12382500" y="0"/>
            <a:ext cx="12001500" cy="13716000"/>
          </a:xfrm>
          <a:prstGeom prst="rect">
            <a:avLst/>
          </a:prstGeom>
        </p:spPr>
      </p:pic>
      <p:sp>
        <p:nvSpPr>
          <p:cNvPr id="217" name="What’s that sound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What’s that sound?</a:t>
            </a:r>
          </a:p>
        </p:txBody>
      </p:sp>
      <p:sp>
        <p:nvSpPr>
          <p:cNvPr id="218" name="Wilderness Tra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pc="-95" sz="9500"/>
            </a:lvl1pPr>
          </a:lstStyle>
          <a:p>
            <a:pPr/>
            <a:r>
              <a:t>Wilderness Trail</a:t>
            </a:r>
          </a:p>
        </p:txBody>
      </p:sp>
      <p:sp>
        <p:nvSpPr>
          <p:cNvPr id="219" name="Go off the trail?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5016610" y="5732597"/>
            <a:ext cx="364794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Go off the trail?</a:t>
            </a:r>
          </a:p>
        </p:txBody>
      </p:sp>
      <p:sp>
        <p:nvSpPr>
          <p:cNvPr id="220" name="Ignore the sound…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5127699" y="7306356"/>
            <a:ext cx="4387597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Ignore the sound…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forest-photography.jpg" descr="forest-photograph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8145" y="-63558"/>
            <a:ext cx="17547710" cy="1171065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un away!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164929" y="12009117"/>
            <a:ext cx="252933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Run away!</a:t>
            </a:r>
          </a:p>
        </p:txBody>
      </p:sp>
      <p:sp>
        <p:nvSpPr>
          <p:cNvPr id="224" name="Get ready for what’s coming!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644710" y="12009117"/>
            <a:ext cx="678129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Get ready for what’s coming!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