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88" r:id="rId6"/>
    <p:sldId id="295" r:id="rId7"/>
    <p:sldId id="29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274" autoAdjust="0"/>
  </p:normalViewPr>
  <p:slideViewPr>
    <p:cSldViewPr snapToGrid="0">
      <p:cViewPr varScale="1">
        <p:scale>
          <a:sx n="66" d="100"/>
          <a:sy n="66" d="100"/>
        </p:scale>
        <p:origin x="84" y="22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2/18/2019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2/18/2019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2/18/2019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2/18/2019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2/18/2019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2/18/2019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2/18/2019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2/18/2019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2/18/2019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2/18/2019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2/18/2019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2/18/2019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canadianencyclopedia.ca/en/article/rural-teachers-in-canada" TargetMode="External"/><Relationship Id="rId2" Type="http://schemas.openxmlformats.org/officeDocument/2006/relationships/hyperlink" Target="https://www.cbc.ca/kidscbc2/the-feed/what-was-school-like-150-years-ag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 In The Day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Ideas to Support a Visit to the </a:t>
            </a:r>
            <a:r>
              <a:rPr lang="en-US" dirty="0" err="1" smtClean="0"/>
              <a:t>Texada</a:t>
            </a:r>
            <a:r>
              <a:rPr lang="en-US" dirty="0" smtClean="0"/>
              <a:t> Museum’s One-Room School House and </a:t>
            </a:r>
            <a:r>
              <a:rPr lang="en-US" dirty="0" err="1" smtClean="0"/>
              <a:t>Teacherage</a:t>
            </a:r>
            <a:r>
              <a:rPr lang="en-US" dirty="0" smtClean="0"/>
              <a:t> Exhibit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Suggested Activities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Ask students to dress up in period outfits for the day (see attached instructions).</a:t>
            </a:r>
          </a:p>
          <a:p>
            <a:r>
              <a:rPr lang="en-US" dirty="0" smtClean="0"/>
              <a:t>Conduct research ahead of time to see what </a:t>
            </a:r>
            <a:r>
              <a:rPr lang="en-US" dirty="0"/>
              <a:t>school was like 100 or so years ago in Canada.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www.cbc.ca/kidscbc2/the-feed/what-was-school-like-150-years-ago</a:t>
            </a:r>
            <a:endParaRPr lang="en-US" dirty="0" smtClean="0"/>
          </a:p>
          <a:p>
            <a:r>
              <a:rPr lang="en-US" dirty="0" smtClean="0"/>
              <a:t>Find out what it would be like to be a rural, one-room school house teacher at the turn of the </a:t>
            </a:r>
            <a:r>
              <a:rPr lang="en-US" dirty="0"/>
              <a:t>last century.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www.thecanadianencyclopedia.ca/en/article/rural-teachers-in-canada</a:t>
            </a:r>
            <a:endParaRPr lang="en-US" dirty="0" smtClean="0"/>
          </a:p>
          <a:p>
            <a:r>
              <a:rPr lang="en-US" dirty="0" smtClean="0"/>
              <a:t>Have students interview an older friend or family member about their school experience – have them turn the interview into a simple paragraph or presentation (see sample interview attached).  </a:t>
            </a:r>
          </a:p>
          <a:p>
            <a:r>
              <a:rPr lang="en-US" dirty="0" smtClean="0"/>
              <a:t>Have students do a “Then and Now” comparison between school materials used 100+ years ago and those used in modern classrooms.  Presentation could involve students’ sketches or photography.</a:t>
            </a:r>
          </a:p>
          <a:p>
            <a:r>
              <a:rPr lang="en-US" dirty="0" smtClean="0"/>
              <a:t>Ask students to research playground games played by students a century or so ago.  They can write the rules, make requisite materials, and/or teach the game to a group of students.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5396" y="407963"/>
            <a:ext cx="4968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Back In The Day:  Dressing Up for School in 1910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323558" y="1603717"/>
            <a:ext cx="1169833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Dressing up in period clothing for a trip to see </a:t>
            </a:r>
            <a:r>
              <a:rPr lang="en-CA" dirty="0" err="1" smtClean="0"/>
              <a:t>Texada</a:t>
            </a:r>
            <a:r>
              <a:rPr lang="en-CA" dirty="0" smtClean="0"/>
              <a:t> Museum’s One-Room School-House and </a:t>
            </a:r>
            <a:r>
              <a:rPr lang="en-CA" dirty="0" err="1" smtClean="0"/>
              <a:t>Teacherage</a:t>
            </a:r>
            <a:r>
              <a:rPr lang="en-CA" dirty="0" smtClean="0"/>
              <a:t> Exhibit can</a:t>
            </a:r>
          </a:p>
          <a:p>
            <a:r>
              <a:rPr lang="en-CA" dirty="0"/>
              <a:t>b</a:t>
            </a:r>
            <a:r>
              <a:rPr lang="en-CA" dirty="0" smtClean="0"/>
              <a:t>e fairly simple.  Below are some suggestions:</a:t>
            </a:r>
          </a:p>
          <a:p>
            <a:endParaRPr lang="en-CA" dirty="0"/>
          </a:p>
          <a:p>
            <a:r>
              <a:rPr lang="en-CA" dirty="0" smtClean="0"/>
              <a:t>Boys:  				Girls:</a:t>
            </a:r>
          </a:p>
          <a:p>
            <a:endParaRPr lang="en-CA" dirty="0"/>
          </a:p>
          <a:p>
            <a:r>
              <a:rPr lang="en-CA" dirty="0" smtClean="0"/>
              <a:t>Flat cap				Braids</a:t>
            </a:r>
          </a:p>
          <a:p>
            <a:r>
              <a:rPr lang="en-CA" dirty="0" smtClean="0"/>
              <a:t>Button-up shirt			Large hair bows</a:t>
            </a:r>
          </a:p>
          <a:p>
            <a:r>
              <a:rPr lang="en-CA" dirty="0" smtClean="0"/>
              <a:t>Bowtie				Full skirt below the knee</a:t>
            </a:r>
          </a:p>
          <a:p>
            <a:r>
              <a:rPr lang="en-CA" dirty="0" smtClean="0"/>
              <a:t>Suspenders			Long sleeved blouse </a:t>
            </a:r>
          </a:p>
          <a:p>
            <a:r>
              <a:rPr lang="en-CA" dirty="0" smtClean="0"/>
              <a:t>Slacks				Knee socks</a:t>
            </a:r>
          </a:p>
          <a:p>
            <a:r>
              <a:rPr lang="en-CA" dirty="0" smtClean="0"/>
              <a:t>Overalls 				Plain black or brown shoes</a:t>
            </a:r>
          </a:p>
          <a:p>
            <a:r>
              <a:rPr lang="en-CA" dirty="0" smtClean="0"/>
              <a:t>Plain black or brown shoes		Pinafore dress or apron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846" y="2133930"/>
            <a:ext cx="4783015" cy="327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45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2006" y="450165"/>
            <a:ext cx="4712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Back In The Day: An Interview</a:t>
            </a:r>
          </a:p>
          <a:p>
            <a:endParaRPr lang="en-CA" dirty="0"/>
          </a:p>
          <a:p>
            <a:r>
              <a:rPr lang="en-CA" dirty="0" smtClean="0"/>
              <a:t>Name:  ____________________________________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1645920" y="1519310"/>
            <a:ext cx="88626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Instructions:  Choose an older family friend or relative to interview.  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Sample Interview Questions:</a:t>
            </a:r>
          </a:p>
          <a:p>
            <a:endParaRPr lang="en-CA" dirty="0"/>
          </a:p>
          <a:p>
            <a:pPr marL="342900" indent="-342900">
              <a:buAutoNum type="arabicPeriod"/>
            </a:pPr>
            <a:r>
              <a:rPr lang="en-CA" dirty="0" smtClean="0"/>
              <a:t>In what year did you begin elementary school?</a:t>
            </a:r>
          </a:p>
          <a:p>
            <a:pPr marL="342900" indent="-342900">
              <a:buAutoNum type="arabicPeriod"/>
            </a:pPr>
            <a:r>
              <a:rPr lang="en-CA" dirty="0" smtClean="0"/>
              <a:t>What was the name of your elementary school and where was it located?</a:t>
            </a:r>
          </a:p>
          <a:p>
            <a:pPr marL="342900" indent="-342900">
              <a:buAutoNum type="arabicPeriod"/>
            </a:pPr>
            <a:r>
              <a:rPr lang="en-CA" dirty="0" smtClean="0"/>
              <a:t>What did your classroom look like?</a:t>
            </a:r>
          </a:p>
          <a:p>
            <a:pPr marL="342900" indent="-342900">
              <a:buAutoNum type="arabicPeriod"/>
            </a:pPr>
            <a:r>
              <a:rPr lang="en-CA" dirty="0" smtClean="0"/>
              <a:t>What did you wear to school?</a:t>
            </a:r>
          </a:p>
          <a:p>
            <a:pPr marL="342900" indent="-342900">
              <a:buAutoNum type="arabicPeriod"/>
            </a:pPr>
            <a:r>
              <a:rPr lang="en-CA" dirty="0" smtClean="0"/>
              <a:t>What did you pack your lunch in, and what food did you bring?</a:t>
            </a:r>
          </a:p>
          <a:p>
            <a:pPr marL="342900" indent="-342900">
              <a:buAutoNum type="arabicPeriod"/>
            </a:pPr>
            <a:r>
              <a:rPr lang="en-CA" dirty="0" smtClean="0"/>
              <a:t>What classroom and school rules do you remember?</a:t>
            </a:r>
          </a:p>
          <a:p>
            <a:pPr marL="342900" indent="-342900">
              <a:buAutoNum type="arabicPeriod"/>
            </a:pPr>
            <a:r>
              <a:rPr lang="en-CA" dirty="0" smtClean="0"/>
              <a:t>What would happen if a student broke the rules at school?</a:t>
            </a:r>
          </a:p>
          <a:p>
            <a:pPr marL="342900" indent="-342900">
              <a:buAutoNum type="arabicPeriod"/>
            </a:pPr>
            <a:r>
              <a:rPr lang="en-CA" dirty="0" smtClean="0"/>
              <a:t>How did you get to school?  Please describe the experience.</a:t>
            </a:r>
          </a:p>
          <a:p>
            <a:pPr marL="342900" indent="-342900">
              <a:buAutoNum type="arabicPeriod"/>
            </a:pPr>
            <a:r>
              <a:rPr lang="en-CA" dirty="0" smtClean="0"/>
              <a:t>What games did you play at school?</a:t>
            </a:r>
          </a:p>
          <a:p>
            <a:pPr marL="342900" indent="-342900">
              <a:buAutoNum type="arabicPeriod"/>
            </a:pPr>
            <a:r>
              <a:rPr lang="en-CA" dirty="0" smtClean="0"/>
              <a:t>Who was your favourite teacher, and why?</a:t>
            </a:r>
          </a:p>
          <a:p>
            <a:pPr marL="342900" indent="-342900">
              <a:buAutoNum type="arabicPeriod"/>
            </a:pPr>
            <a:r>
              <a:rPr lang="en-CA" dirty="0" smtClean="0"/>
              <a:t>What learning tools did you use?</a:t>
            </a:r>
          </a:p>
          <a:p>
            <a:pPr marL="342900" indent="-342900">
              <a:buAutoNum type="arabicPeriod"/>
            </a:pPr>
            <a:r>
              <a:rPr lang="en-CA" dirty="0" smtClean="0"/>
              <a:t> What was your favourite subject, and why?</a:t>
            </a:r>
          </a:p>
          <a:p>
            <a:pPr marL="342900" indent="-342900">
              <a:buAutoNum type="arabicPeriod"/>
            </a:pPr>
            <a:r>
              <a:rPr lang="en-CA" dirty="0" smtClean="0"/>
              <a:t>What books did you read at school?</a:t>
            </a:r>
          </a:p>
        </p:txBody>
      </p:sp>
    </p:spTree>
    <p:extLst>
      <p:ext uri="{BB962C8B-B14F-4D97-AF65-F5344CB8AC3E}">
        <p14:creationId xmlns:p14="http://schemas.microsoft.com/office/powerpoint/2010/main" val="329136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l fun education presentation (widescreen).potx" id="{13F266B3-3667-4715-838E-2D35384A824B}" vid="{5EC2A2B6-6A5B-436A-9EF3-6607D16C2EDB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D095A25E03B348818E03F67D679B1C" ma:contentTypeVersion="1" ma:contentTypeDescription="Create a new document." ma:contentTypeScope="" ma:versionID="1d0db961c0491452415bb800d8271f2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F5AFAE-B80F-42D3-94B4-729362BC1B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355E0CB-7FC7-46CE-845D-AD30BE29B678}"/>
</file>

<file path=customXml/itemProps3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Fall fun education presentation (widescreen)</Template>
  <TotalTime>41</TotalTime>
  <Words>379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Cambria</vt:lpstr>
      <vt:lpstr>Back to School 16x9</vt:lpstr>
      <vt:lpstr>Back In The Day</vt:lpstr>
      <vt:lpstr>Suggested Activities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In The Day</dc:title>
  <dc:creator>Rhonda Gordon</dc:creator>
  <cp:lastModifiedBy>Rhonda Gordon</cp:lastModifiedBy>
  <cp:revision>5</cp:revision>
  <dcterms:created xsi:type="dcterms:W3CDTF">2019-02-18T23:21:15Z</dcterms:created>
  <dcterms:modified xsi:type="dcterms:W3CDTF">2019-02-19T00:02:53Z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0x010100E2D095A25E03B348818E03F67D679B1C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