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0" y="0"/>
            <a:ext cx="10902543" cy="1998617"/>
          </a:xfrm>
        </p:spPr>
        <p:txBody>
          <a:bodyPr/>
          <a:lstStyle/>
          <a:p>
            <a:pPr algn="ctr"/>
            <a:r>
              <a:rPr lang="en-CA" dirty="0" err="1" smtClean="0"/>
              <a:t>Texada</a:t>
            </a:r>
            <a:r>
              <a:rPr lang="en-CA" dirty="0" smtClean="0"/>
              <a:t> Museum Scavenger Hunt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8246" y="1884438"/>
            <a:ext cx="6400800" cy="1947333"/>
          </a:xfrm>
        </p:spPr>
        <p:txBody>
          <a:bodyPr>
            <a:normAutofit/>
          </a:bodyPr>
          <a:lstStyle/>
          <a:p>
            <a:pPr algn="ctr"/>
            <a:r>
              <a:rPr lang="en-CA" sz="4400" dirty="0" smtClean="0"/>
              <a:t>Look.  Listen.  Learn</a:t>
            </a:r>
            <a:endParaRPr lang="en-CA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200" y="2757195"/>
            <a:ext cx="6015809" cy="393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2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6205" y="0"/>
            <a:ext cx="1086829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 smtClean="0">
                <a:solidFill>
                  <a:srgbClr val="FF0000"/>
                </a:solidFill>
              </a:rPr>
              <a:t>Texada</a:t>
            </a:r>
            <a:r>
              <a:rPr lang="en-CA" dirty="0" smtClean="0">
                <a:solidFill>
                  <a:srgbClr val="FF0000"/>
                </a:solidFill>
              </a:rPr>
              <a:t> Museum Scavenger Hunt: Look.  Listen.  Learn</a:t>
            </a:r>
            <a:r>
              <a:rPr lang="en-CA" sz="24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CA" sz="2400" dirty="0" smtClean="0">
              <a:solidFill>
                <a:srgbClr val="FF0000"/>
              </a:solidFill>
            </a:endParaRPr>
          </a:p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Name(s):  _____________________________________________________</a:t>
            </a:r>
          </a:p>
          <a:p>
            <a:pPr algn="ctr"/>
            <a:endParaRPr lang="en-CA" sz="1400" dirty="0" smtClean="0">
              <a:solidFill>
                <a:srgbClr val="FF0000"/>
              </a:solidFill>
            </a:endParaRPr>
          </a:p>
          <a:p>
            <a:r>
              <a:rPr lang="en-CA" sz="1400" dirty="0" smtClean="0">
                <a:solidFill>
                  <a:srgbClr val="FF0000"/>
                </a:solidFill>
              </a:rPr>
              <a:t>Circle the correct answer………</a:t>
            </a:r>
          </a:p>
          <a:p>
            <a:endParaRPr lang="en-CA" dirty="0">
              <a:solidFill>
                <a:srgbClr val="FF0000"/>
              </a:solidFill>
            </a:endParaRPr>
          </a:p>
          <a:p>
            <a:pPr lvl="0"/>
            <a:r>
              <a:rPr lang="en-CA" sz="1200" dirty="0" smtClean="0"/>
              <a:t>1.  Whose doctor’s bag is on display in the museum?</a:t>
            </a:r>
            <a:endParaRPr lang="en-CA" sz="1200" dirty="0"/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 smtClean="0"/>
              <a:t>a)  Doctor </a:t>
            </a:r>
            <a:r>
              <a:rPr lang="en-CA" sz="1200" dirty="0"/>
              <a:t>McKenzie	b)  Doctor Black	c) Doctor Garner</a:t>
            </a:r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 smtClean="0"/>
              <a:t>2.  What </a:t>
            </a:r>
            <a:r>
              <a:rPr lang="en-CA" sz="1200" dirty="0"/>
              <a:t>did customers have to pay for a pack of clothes pegs at Mr. </a:t>
            </a:r>
            <a:r>
              <a:rPr lang="en-CA" sz="1200" dirty="0" err="1"/>
              <a:t>Kempe’s</a:t>
            </a:r>
            <a:r>
              <a:rPr lang="en-CA" sz="1200" dirty="0"/>
              <a:t> store?</a:t>
            </a:r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 smtClean="0"/>
              <a:t>a)  $1.50</a:t>
            </a:r>
            <a:r>
              <a:rPr lang="en-CA" sz="1200" dirty="0"/>
              <a:t>		b)  $ .99	c)  $ .49</a:t>
            </a:r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 smtClean="0"/>
              <a:t>3.  What </a:t>
            </a:r>
            <a:r>
              <a:rPr lang="en-CA" sz="1200" dirty="0"/>
              <a:t>two tools did First Nations fishers use for halibut fishing?</a:t>
            </a:r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 smtClean="0"/>
              <a:t>a)  Flasher </a:t>
            </a:r>
            <a:r>
              <a:rPr lang="en-CA" sz="1200" dirty="0"/>
              <a:t>&amp; </a:t>
            </a:r>
            <a:r>
              <a:rPr lang="en-CA" sz="1200" dirty="0" err="1"/>
              <a:t>Hoochie</a:t>
            </a:r>
            <a:r>
              <a:rPr lang="en-CA" sz="1200" dirty="0"/>
              <a:t>	</a:t>
            </a:r>
            <a:r>
              <a:rPr lang="en-CA" sz="1200" dirty="0" smtClean="0"/>
              <a:t>b</a:t>
            </a:r>
            <a:r>
              <a:rPr lang="en-CA" sz="1200" dirty="0"/>
              <a:t>)  Stone sinker &amp; Bone hook	c)  Bone </a:t>
            </a:r>
            <a:r>
              <a:rPr lang="en-CA" sz="1200" dirty="0" smtClean="0"/>
              <a:t>hook &amp; </a:t>
            </a:r>
            <a:r>
              <a:rPr lang="en-CA" sz="1200" dirty="0"/>
              <a:t>Fish eggs</a:t>
            </a:r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/>
              <a:t>4</a:t>
            </a:r>
            <a:r>
              <a:rPr lang="en-CA" sz="1200" dirty="0" smtClean="0"/>
              <a:t>.  In </a:t>
            </a:r>
            <a:r>
              <a:rPr lang="en-CA" sz="1200" dirty="0"/>
              <a:t>what year did the </a:t>
            </a:r>
            <a:r>
              <a:rPr lang="en-CA" sz="1200" dirty="0" err="1"/>
              <a:t>Cheslakee</a:t>
            </a:r>
            <a:r>
              <a:rPr lang="en-CA" sz="1200" dirty="0"/>
              <a:t> sink?</a:t>
            </a:r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 smtClean="0"/>
              <a:t>a) 1979</a:t>
            </a:r>
            <a:r>
              <a:rPr lang="en-CA" sz="1200" dirty="0"/>
              <a:t>		b) 1913	c)  1893</a:t>
            </a:r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 smtClean="0"/>
              <a:t>5.  What </a:t>
            </a:r>
            <a:r>
              <a:rPr lang="en-CA" sz="1200" dirty="0"/>
              <a:t>was the nickname given to the Upper </a:t>
            </a:r>
            <a:r>
              <a:rPr lang="en-CA" sz="1200" dirty="0" err="1"/>
              <a:t>Gillies</a:t>
            </a:r>
            <a:r>
              <a:rPr lang="en-CA" sz="1200" dirty="0"/>
              <a:t> Bay Highroad?</a:t>
            </a:r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 smtClean="0"/>
              <a:t>a)  Germantown</a:t>
            </a:r>
            <a:r>
              <a:rPr lang="en-CA" sz="1200" dirty="0"/>
              <a:t>	b)  </a:t>
            </a:r>
            <a:r>
              <a:rPr lang="en-CA" sz="1200" dirty="0" err="1"/>
              <a:t>Swedetown</a:t>
            </a:r>
            <a:r>
              <a:rPr lang="en-CA" sz="1200" dirty="0"/>
              <a:t>	c)  Way Out </a:t>
            </a:r>
            <a:r>
              <a:rPr lang="en-CA" sz="1200" dirty="0" err="1"/>
              <a:t>Thereville</a:t>
            </a:r>
            <a:endParaRPr lang="en-CA" sz="1200" dirty="0"/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/>
              <a:t> </a:t>
            </a:r>
            <a:r>
              <a:rPr lang="en-CA" sz="1200" dirty="0" smtClean="0"/>
              <a:t>6.  The one-room </a:t>
            </a:r>
            <a:r>
              <a:rPr lang="en-CA" sz="1200" dirty="0"/>
              <a:t>school in Blubber Bay had a beautiful bell tower.  What ship did the bell come from originally?</a:t>
            </a:r>
          </a:p>
          <a:p>
            <a:r>
              <a:rPr lang="en-CA" sz="1200" dirty="0"/>
              <a:t> </a:t>
            </a:r>
          </a:p>
          <a:p>
            <a:pPr marL="228600" lvl="0" indent="-228600">
              <a:buAutoNum type="alphaLcParenR"/>
            </a:pPr>
            <a:r>
              <a:rPr lang="en-CA" sz="1200" dirty="0" smtClean="0"/>
              <a:t>The </a:t>
            </a:r>
            <a:r>
              <a:rPr lang="en-CA" sz="1200" dirty="0"/>
              <a:t>Empress of Japan	b)  The Queen of Burnaby	c)  </a:t>
            </a:r>
            <a:r>
              <a:rPr lang="en-CA" sz="1200" dirty="0" smtClean="0"/>
              <a:t>Titanic</a:t>
            </a:r>
          </a:p>
          <a:p>
            <a:pPr lvl="0"/>
            <a:endParaRPr lang="en-CA" sz="1200" dirty="0"/>
          </a:p>
          <a:p>
            <a:pPr lvl="0"/>
            <a:r>
              <a:rPr lang="en-CA" sz="1200" dirty="0" smtClean="0"/>
              <a:t>7. </a:t>
            </a:r>
            <a:r>
              <a:rPr lang="en-CA" dirty="0" smtClean="0"/>
              <a:t> </a:t>
            </a:r>
            <a:r>
              <a:rPr lang="en-CA" sz="1200" dirty="0"/>
              <a:t>Name two European explorers who charted BC’s Inside Passage.</a:t>
            </a:r>
          </a:p>
          <a:p>
            <a:r>
              <a:rPr lang="en-CA" sz="1200" dirty="0"/>
              <a:t> </a:t>
            </a:r>
          </a:p>
          <a:p>
            <a:pPr lvl="0"/>
            <a:r>
              <a:rPr lang="en-CA" sz="1200" dirty="0" smtClean="0"/>
              <a:t>a)   </a:t>
            </a:r>
            <a:r>
              <a:rPr lang="en-CA" sz="1200" dirty="0"/>
              <a:t>Valdes &amp; Vancouver    b)  Powell &amp; </a:t>
            </a:r>
            <a:r>
              <a:rPr lang="en-CA" sz="1200" dirty="0" err="1"/>
              <a:t>Gillies</a:t>
            </a:r>
            <a:r>
              <a:rPr lang="en-CA" sz="1200" dirty="0"/>
              <a:t>    c)  Stevens &amp; Pepper</a:t>
            </a:r>
          </a:p>
          <a:p>
            <a:endParaRPr lang="en-CA" sz="1200" dirty="0">
              <a:solidFill>
                <a:srgbClr val="FF0000"/>
              </a:solidFill>
            </a:endParaRPr>
          </a:p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9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949" y="222069"/>
            <a:ext cx="11103428" cy="323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  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In what building was the very first school on </a:t>
            </a:r>
            <a:r>
              <a:rPr lang="en-CA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Texada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 opened?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 The Honeymoon cottage		b)  The Elks’ Hall	c)  The Grand Hotel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9.  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The one-room school house teacher lived: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 In a hotel room	b)  With a farming family		c)  In the </a:t>
            </a:r>
            <a:r>
              <a:rPr lang="en-CA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teacherage</a:t>
            </a:r>
            <a:endParaRPr lang="en-CA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10.  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Students in the one-room school house had to: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 Bring their own computers	b) Pack firewood	c)  Stand all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endParaRPr lang="en-CA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1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Identify the person, place or object…….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CA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22" y="3249340"/>
            <a:ext cx="1733550" cy="129984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22" y="5032089"/>
            <a:ext cx="1850572" cy="130712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007" y="3227476"/>
            <a:ext cx="1954667" cy="134357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339" y="3227476"/>
            <a:ext cx="1960519" cy="129984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524" y="3249340"/>
            <a:ext cx="1935647" cy="127798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661" y="3249340"/>
            <a:ext cx="2071552" cy="129984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133" y="5058680"/>
            <a:ext cx="2032582" cy="1280536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138" y="5067384"/>
            <a:ext cx="1983536" cy="1280536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094" y="5032089"/>
            <a:ext cx="1808390" cy="13158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524" y="5074523"/>
            <a:ext cx="2215512" cy="124816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52723" y="4571048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3011307" y="4554808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5312565" y="4604216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7567094" y="4563382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9905572" y="4586283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611233" y="6371419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5298131" y="6371320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2976127" y="6347920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7604514" y="6370821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9905572" y="6357964"/>
            <a:ext cx="1733550" cy="44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872630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D095A25E03B348818E03F67D679B1C" ma:contentTypeVersion="1" ma:contentTypeDescription="Create a new document." ma:contentTypeScope="" ma:versionID="1d0db961c0491452415bb800d8271f2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1D2C44B-D6EF-48E8-805F-2A11B177DD35}"/>
</file>

<file path=customXml/itemProps2.xml><?xml version="1.0" encoding="utf-8"?>
<ds:datastoreItem xmlns:ds="http://schemas.openxmlformats.org/officeDocument/2006/customXml" ds:itemID="{3ED9DB93-9773-4D76-809E-230A5FCF063F}"/>
</file>

<file path=customXml/itemProps3.xml><?xml version="1.0" encoding="utf-8"?>
<ds:datastoreItem xmlns:ds="http://schemas.openxmlformats.org/officeDocument/2006/customXml" ds:itemID="{83B46126-8398-449C-88F9-5517FC186F8F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54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Century Gothic</vt:lpstr>
      <vt:lpstr>Times New Roman</vt:lpstr>
      <vt:lpstr>Wingdings 3</vt:lpstr>
      <vt:lpstr>Slice</vt:lpstr>
      <vt:lpstr>Texada Museum Scavenger Hunt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Texada Museum Scavenger Hunt</dc:title>
  <dc:creator>Rhonda Gordon</dc:creator>
  <cp:lastModifiedBy>Rhonda Gordon</cp:lastModifiedBy>
  <cp:revision>4</cp:revision>
  <dcterms:created xsi:type="dcterms:W3CDTF">2019-02-18T22:32:44Z</dcterms:created>
  <dcterms:modified xsi:type="dcterms:W3CDTF">2019-02-18T23:18:50Z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0x010100E2D095A25E03B348818E03F67D679B1C</vt:lpwstr>
  </property>
</Properties>
</file>